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408" r:id="rId7"/>
    <p:sldId id="407" r:id="rId8"/>
    <p:sldId id="382" r:id="rId9"/>
    <p:sldId id="391" r:id="rId10"/>
    <p:sldId id="378" r:id="rId11"/>
    <p:sldId id="401"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7"/>
            <p14:sldId id="382"/>
            <p14:sldId id="391"/>
            <p14:sldId id="378"/>
            <p14:sldId id="401"/>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26" autoAdjust="0"/>
  </p:normalViewPr>
  <p:slideViewPr>
    <p:cSldViewPr snapToGrid="0">
      <p:cViewPr varScale="1">
        <p:scale>
          <a:sx n="94" d="100"/>
          <a:sy n="94" d="100"/>
        </p:scale>
        <p:origin x="1816" y="18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7/6/23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Robert Benirschke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TextBox 2"/>
          <p:cNvSpPr txBox="1"/>
          <p:nvPr/>
        </p:nvSpPr>
        <p:spPr>
          <a:xfrm>
            <a:off x="1497496" y="2220272"/>
            <a:ext cx="8232430"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Teachers will be available throughout the lectures and exercises</a:t>
            </a:r>
          </a:p>
          <a:p>
            <a:pPr marL="571500" indent="-571500">
              <a:buFont typeface="Arial" panose="020B0604020202020204" pitchFamily="34" charset="0"/>
              <a:buChar char="•"/>
            </a:pPr>
            <a:r>
              <a:rPr lang="en-US" sz="3200" dirty="0"/>
              <a:t>If you need help place a yellow sticky note on your computer or raise your hand</a:t>
            </a:r>
          </a:p>
          <a:p>
            <a:pPr marL="571500" indent="-571500">
              <a:buFont typeface="Arial" panose="020B0604020202020204" pitchFamily="34" charset="0"/>
              <a:buChar char="•"/>
            </a:pPr>
            <a:r>
              <a:rPr lang="en-US" sz="3200" dirty="0"/>
              <a:t>If you have completed the exercise place a green sticky note on your computer</a:t>
            </a:r>
          </a:p>
          <a:p>
            <a:pPr marL="571500" indent="-571500">
              <a:buFont typeface="Arial" panose="020B0604020202020204" pitchFamily="34" charset="0"/>
              <a:buChar char="•"/>
            </a:pPr>
            <a:r>
              <a:rPr lang="en-US" sz="3200" dirty="0"/>
              <a:t>Please don’t be shy!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520270750"/>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58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Associate </a:t>
            </a:r>
            <a:r>
              <a:rPr lang="en" sz="2400" dirty="0">
                <a:solidFill>
                  <a:srgbClr val="434343"/>
                </a:solidFill>
              </a:rPr>
              <a:t>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1265</TotalTime>
  <Words>1210</Words>
  <Application>Microsoft Macintosh PowerPoint</Application>
  <PresentationFormat>Widescreen</PresentationFormat>
  <Paragraphs>99</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Arial,Sans-Serif</vt:lpstr>
      <vt:lpstr>Arial</vt:lpstr>
      <vt:lpstr>Arial Narrow</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69</cp:revision>
  <dcterms:modified xsi:type="dcterms:W3CDTF">2023-07-06T18:56:35Z</dcterms:modified>
</cp:coreProperties>
</file>